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1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6DC0FA9-E586-7247-AF69-47AB5A465BAD}" type="datetime1">
              <a:rPr lang="en-US" smtClean="0"/>
              <a:pPr/>
              <a:t>4/7/2013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1255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1789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9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624A3A-E201-E64D-A1AF-8933030ED462}" type="datetime1">
              <a:rPr lang="en-US" smtClean="0"/>
              <a:pPr/>
              <a:t>4/7/2013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20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040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5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6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F9CE-4A83-43D3-B8D8-8D7CD2AC6567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 bwMode="auto">
          <a:xfrm>
            <a:off x="457200" y="1676400"/>
            <a:ext cx="82296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i="1" dirty="0" smtClean="0">
                <a:latin typeface="Verdana" charset="0"/>
                <a:cs typeface="Verdana" charset="0"/>
              </a:rPr>
              <a:t>Talk </a:t>
            </a:r>
            <a:r>
              <a:rPr lang="en-US" i="1" dirty="0" smtClean="0">
                <a:latin typeface="Verdana" charset="0"/>
                <a:cs typeface="Verdana" charset="0"/>
              </a:rPr>
              <a:t>Title</a:t>
            </a:r>
            <a:r>
              <a:rPr lang="en-US" dirty="0" smtClean="0">
                <a:latin typeface="Verdana" charset="0"/>
                <a:cs typeface="Verdana" charset="0"/>
              </a:rPr>
              <a:t/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cs typeface="Verdana" charset="0"/>
              </a:rPr>
              <a:t>Presenter</a:t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cs typeface="Verdana" charset="0"/>
              </a:rPr>
              <a:t>Affiliation</a:t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sz="2800" dirty="0" smtClean="0">
                <a:latin typeface="Verdana" charset="0"/>
                <a:cs typeface="Verdana" charset="0"/>
              </a:rPr>
              <a:t>May </a:t>
            </a:r>
            <a:r>
              <a:rPr lang="en-US" sz="2800" dirty="0" smtClean="0">
                <a:latin typeface="Verdana" charset="0"/>
                <a:cs typeface="Verdana" charset="0"/>
              </a:rPr>
              <a:t>6-9, </a:t>
            </a:r>
            <a:r>
              <a:rPr lang="en-US" sz="2800" dirty="0" smtClean="0">
                <a:latin typeface="Verdana" charset="0"/>
                <a:cs typeface="Verdana" charset="0"/>
              </a:rPr>
              <a:t>2013</a:t>
            </a:r>
            <a:r>
              <a:rPr lang="en-US" dirty="0">
                <a:latin typeface="Verdana" charset="0"/>
                <a:cs typeface="Verdana" charset="0"/>
              </a:rPr>
              <a:t/>
            </a:r>
            <a:br>
              <a:rPr lang="en-US" dirty="0">
                <a:latin typeface="Verdana" charset="0"/>
                <a:cs typeface="Verdana" charset="0"/>
              </a:rPr>
            </a:br>
            <a:endParaRPr lang="en-US" dirty="0">
              <a:latin typeface="Verdana" charset="0"/>
              <a:cs typeface="Verdan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98" y="6077816"/>
            <a:ext cx="1762125" cy="628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65668"/>
            <a:ext cx="3622964" cy="7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endParaRPr lang="en-US" dirty="0">
              <a:latin typeface="Verdana" charset="0"/>
              <a:cs typeface="Verdana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69157"/>
            <a:ext cx="3622964" cy="740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98" y="6125231"/>
            <a:ext cx="1762125" cy="6286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Talk Title Presenter Affiliation May 6-9, 2013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Judy Scharmann</dc:creator>
  <cp:lastModifiedBy>Judy Scharmann</cp:lastModifiedBy>
  <cp:revision>4</cp:revision>
  <dcterms:created xsi:type="dcterms:W3CDTF">2013-02-02T10:56:20Z</dcterms:created>
  <dcterms:modified xsi:type="dcterms:W3CDTF">2013-04-07T20:28:35Z</dcterms:modified>
</cp:coreProperties>
</file>